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 varScale="1">
        <p:scale>
          <a:sx n="47" d="100"/>
          <a:sy n="47" d="100"/>
        </p:scale>
        <p:origin x="-6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B4A78D-75ED-4094-B491-B7CD82F84BE9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D30A7-DDAA-4D96-A773-2CD16E7BD2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8DC5B8-83F7-4B84-9524-CD4637AB185D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59645-CC17-4BDA-B9A6-370C85073A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51547-DBC9-4099-A684-5EA3CDFCB6DF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35901-365C-474B-820B-8BDE7F7B2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E4745F2A-EBAD-4B9C-B79B-7F77CC5A4B63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8F0EE7C-0A72-42A8-B7F6-2068A34790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5BA287-2A54-4A00-80DB-D0E44EC07B40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10504-0322-4AE9-B41A-CF46C7FF22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72F542BC-AD7C-40F4-B286-EF67EEDCE1B6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FCFB9FF4-C140-43A9-A586-E229D3C4E1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7E8122-4631-47D7-8C1E-B7C3BB70789A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90F4F-A1F0-4086-B339-08D86E1D1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5B071F-57FE-46EC-A6C9-3D6D8D0AA3DF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6FA3A-BC4E-4B33-9723-FAAC017E8F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17A884-6F92-482A-A197-A5A1E158C78A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8F575-F498-4BC2-8482-4147765245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44E26C-34EC-4591-86B2-6C02E816F707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8DD5E-BFEE-424C-A948-AEEA748396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BE2AC3-A121-47B0-A429-CC81AE595754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C66D1-639B-43D9-876E-6E3CAF5AEA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 b="1">
                <a:solidFill>
                  <a:srgbClr val="7F7F7F"/>
                </a:solidFill>
              </a:defRPr>
            </a:lvl1pPr>
          </a:lstStyle>
          <a:p>
            <a:fld id="{287DA3C5-7783-4CAE-ADC3-E798217AA46B}" type="datetimeFigureOut">
              <a:rPr lang="en-US"/>
              <a:pPr/>
              <a:t>6/27/2012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rgbClr val="7F7F7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7F7F7F"/>
                </a:solidFill>
              </a:defRPr>
            </a:lvl1pPr>
          </a:lstStyle>
          <a:p>
            <a:fld id="{CA99A179-4CAD-4CBB-95DC-71F8AA9012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13" r:id="rId2"/>
    <p:sldLayoutId id="2147483922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23" r:id="rId9"/>
    <p:sldLayoutId id="2147483919" r:id="rId10"/>
    <p:sldLayoutId id="2147483920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5637213" cy="882650"/>
          </a:xfrm>
        </p:spPr>
        <p:txBody>
          <a:bodyPr/>
          <a:lstStyle/>
          <a:p>
            <a:pPr eaLnBrk="1" hangingPunct="1"/>
            <a:r>
              <a:rPr lang="en-US" sz="4400" b="1" smtClean="0"/>
              <a:t>Manufacturing</a:t>
            </a:r>
          </a:p>
        </p:txBody>
      </p:sp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175351" cy="2895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000" dirty="0" smtClean="0"/>
              <a:t>Scenario - 2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  <p:bldP spid="61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057400" y="4114800"/>
            <a:ext cx="6512511" cy="24384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9600" dirty="0" smtClean="0"/>
              <a:t>Problem</a:t>
            </a:r>
            <a:endParaRPr lang="en-US" sz="4800" dirty="0" smtClean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57200" y="533400"/>
            <a:ext cx="75438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 dirty="0">
                <a:latin typeface="Tw Cen MT" pitchFamily="34" charset="0"/>
              </a:rPr>
              <a:t>Kareem is the only one who has an in depth understanding of troubleshooting the system.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71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731838"/>
            <a:ext cx="7772400" cy="3475037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6000" dirty="0" smtClean="0">
                <a:latin typeface="Tw Cen MT" pitchFamily="34" charset="0"/>
              </a:rPr>
              <a:t>Accountability and Adaptability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731838"/>
            <a:ext cx="7772400" cy="3475037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6000" dirty="0" smtClean="0">
                <a:latin typeface="Tw Cen MT" pitchFamily="34" charset="0"/>
              </a:rPr>
              <a:t>Creativity and Intellectual Curiosity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731838"/>
            <a:ext cx="7772400" cy="3475037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6000" dirty="0" smtClean="0">
                <a:latin typeface="Tw Cen MT" pitchFamily="34" charset="0"/>
              </a:rPr>
              <a:t>Problem Identification, Formulation and Solution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219200"/>
            <a:ext cx="7772400" cy="3475038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8000" dirty="0" smtClean="0">
                <a:latin typeface="Tw Cen MT" pitchFamily="34" charset="0"/>
              </a:rPr>
              <a:t>Self-Direction</a:t>
            </a:r>
            <a:endParaRPr lang="en-US" sz="6000" dirty="0" smtClean="0">
              <a:latin typeface="Tw Cen MT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143000"/>
            <a:ext cx="7772400" cy="2682875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7200" dirty="0" smtClean="0">
                <a:latin typeface="Tw Cen MT" pitchFamily="34" charset="0"/>
              </a:rPr>
              <a:t>Social Responsibility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74</TotalTime>
  <Words>52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Times New Roman</vt:lpstr>
      <vt:lpstr>Arial</vt:lpstr>
      <vt:lpstr>Trebuchet MS</vt:lpstr>
      <vt:lpstr>Georgia</vt:lpstr>
      <vt:lpstr>Calibri</vt:lpstr>
      <vt:lpstr>Tw Cen MT</vt:lpstr>
      <vt:lpstr>Slipstream</vt:lpstr>
      <vt:lpstr>Scenario - 2</vt:lpstr>
      <vt:lpstr>Problem</vt:lpstr>
      <vt:lpstr>21st century skills</vt:lpstr>
      <vt:lpstr>21st century skills</vt:lpstr>
      <vt:lpstr>21st century skills</vt:lpstr>
      <vt:lpstr>21st century skills</vt:lpstr>
      <vt:lpstr>21st century skills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- 2</dc:title>
  <dc:creator>cay</dc:creator>
  <cp:lastModifiedBy>Cleo</cp:lastModifiedBy>
  <cp:revision>10</cp:revision>
  <dcterms:created xsi:type="dcterms:W3CDTF">2012-06-27T06:48:18Z</dcterms:created>
  <dcterms:modified xsi:type="dcterms:W3CDTF">2012-06-27T09:20:16Z</dcterms:modified>
</cp:coreProperties>
</file>